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59" r:id="rId3"/>
    <p:sldId id="272" r:id="rId4"/>
    <p:sldId id="273" r:id="rId5"/>
    <p:sldId id="274" r:id="rId6"/>
    <p:sldId id="275" r:id="rId7"/>
    <p:sldId id="276" r:id="rId8"/>
    <p:sldId id="258" r:id="rId9"/>
    <p:sldId id="277" r:id="rId10"/>
    <p:sldId id="262" r:id="rId11"/>
    <p:sldId id="264" r:id="rId12"/>
    <p:sldId id="278" r:id="rId13"/>
    <p:sldId id="268" r:id="rId14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viewProps.xml" Type="http://schemas.openxmlformats.org/officeDocument/2006/relationships/viewProps" Id="rId18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presProps.xml" Type="http://schemas.openxmlformats.org/officeDocument/2006/relationships/presProps" Id="rId17"></Relationship><Relationship Target="slides/slide1.xml" Type="http://schemas.openxmlformats.org/officeDocument/2006/relationships/slide" Id="rId2"></Relationship><Relationship Target="handoutMasters/handoutMaster1.xml" Type="http://schemas.openxmlformats.org/officeDocument/2006/relationships/handoutMaster" Id="rId16"></Relationship><Relationship Target="tableStyles.xml" Type="http://schemas.openxmlformats.org/officeDocument/2006/relationships/tableStyles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notesMasters/notesMaster1.xml" Type="http://schemas.openxmlformats.org/officeDocument/2006/relationships/notesMaster" Id="rId15"></Relationship><Relationship Target="slides/slide9.xml" Type="http://schemas.openxmlformats.org/officeDocument/2006/relationships/slide" Id="rId10"></Relationship><Relationship Target="theme/theme1.xml" Type="http://schemas.openxmlformats.org/officeDocument/2006/relationships/theme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/Relationships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CDD41-2700-4881-80E8-AABE264B5C01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27942-24DC-4CC9-A440-AC7F8B96E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995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1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1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r">
              <a:defRPr sz="1300"/>
            </a:lvl1pPr>
          </a:lstStyle>
          <a:p>
            <a:fld id="{F12B8E4B-30B9-4F77-9854-CFB8AEC435CC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1" tIns="48306" rIns="96611" bIns="4830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6611" tIns="48306" rIns="96611" bIns="4830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r">
              <a:defRPr sz="1300"/>
            </a:lvl1pPr>
          </a:lstStyle>
          <a:p>
            <a:fld id="{246A848B-932B-4D82-97A7-A0F0CFEB6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1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99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8" defTabSz="9189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189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189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3" indent="-228558" defTabSz="9189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1" indent="-228558" defTabSz="9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2DDD3E-2389-4CFF-B03E-1CD470487F10}" type="slidenum">
              <a:rPr lang="de-DE" smtClean="0"/>
              <a:pPr eaLnBrk="1" hangingPunct="1"/>
              <a:t>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412776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  <a:cs typeface="Courier New" pitchFamily="49" charset="0"/>
              </a:defRPr>
            </a:lvl1pPr>
          </a:lstStyle>
          <a:p>
            <a:r>
              <a:rPr lang="de-DE" dirty="0" smtClean="0"/>
              <a:t>Kerstin Jürgens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3168550"/>
            <a:ext cx="6872808" cy="2564705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bg1"/>
                </a:solidFill>
                <a:latin typeface="Calibri" pitchFamily="34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DIGITALE ARBEIT – FEMINISTISCHE PERSPEKTIVEN</a:t>
            </a:r>
          </a:p>
          <a:p>
            <a:endParaRPr lang="de-DE" dirty="0" smtClean="0"/>
          </a:p>
          <a:p>
            <a:r>
              <a:rPr lang="de-DE" dirty="0" smtClean="0"/>
              <a:t>Impulsvortrag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  <a:cs typeface="Courier New" pitchFamily="49" charset="0"/>
              </a:defRPr>
            </a:lvl1pPr>
          </a:lstStyle>
          <a:p>
            <a:r>
              <a:rPr lang="de-DE" smtClean="0"/>
              <a:t>27. April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  <a:cs typeface="Courier New" pitchFamily="49" charset="0"/>
              </a:defRPr>
            </a:lvl1pPr>
          </a:lstStyle>
          <a:p>
            <a:r>
              <a:rPr lang="de-DE" smtClean="0"/>
              <a:t>Prof. Dr. Kerstin Jürgens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  <a:cs typeface="Courier New" pitchFamily="49" charset="0"/>
              </a:defRPr>
            </a:lvl1pPr>
          </a:lstStyle>
          <a:p>
            <a:r>
              <a:rPr lang="de-DE" smtClean="0"/>
              <a:t>Universität Kassel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115616" y="6608385"/>
            <a:ext cx="802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  <a:cs typeface="Courier New" pitchFamily="49" charset="0"/>
              </a:rPr>
              <a:t>© Prof. Dr. Kerstin Jürgens, Universität Kassel, www.kerstin-juergens.de</a:t>
            </a:r>
            <a:endParaRPr lang="de-DE" sz="1200" dirty="0">
              <a:solidFill>
                <a:schemeClr val="bg1"/>
              </a:solidFill>
              <a:latin typeface="Calibri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8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88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3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00E9D-593A-467E-A71C-A5F9337D8D43}" type="datetimeFigureOut">
              <a:rPr lang="de-DE" smtClean="0"/>
              <a:pPr/>
              <a:t>18.05.2017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FA0793-13F5-40C1-9BBE-AD81296995F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6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02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13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52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67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5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61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792051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0E9D-593A-467E-A71C-A5F9337D8D43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793-13F5-40C1-9BBE-AD81296995F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1115616" y="6608385"/>
            <a:ext cx="8028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© Prof. Dr. Kerstin Jürgens, Universität Kassel,</a:t>
            </a:r>
            <a:r>
              <a:rPr lang="de-DE" sz="120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19.05.2017</a:t>
            </a:r>
            <a:endParaRPr lang="de-DE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7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1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media/image1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media/image2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14127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de-DE" dirty="0" smtClean="0"/>
              <a:t>Kerstin Jürgens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23528" y="3168550"/>
            <a:ext cx="8496944" cy="25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baseline="0">
                <a:solidFill>
                  <a:schemeClr val="bg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 smtClean="0"/>
              <a:t>ARBEITSZEIT</a:t>
            </a:r>
            <a:r>
              <a:rPr lang="de-DE" dirty="0" smtClean="0"/>
              <a:t> – </a:t>
            </a:r>
          </a:p>
          <a:p>
            <a:r>
              <a:rPr lang="de-DE" dirty="0" smtClean="0"/>
              <a:t>NEUE </a:t>
            </a:r>
            <a:r>
              <a:rPr lang="de-DE" dirty="0" smtClean="0"/>
              <a:t>HERAUSFORDERUNGEN, </a:t>
            </a:r>
            <a:r>
              <a:rPr lang="de-DE" dirty="0" smtClean="0"/>
              <a:t>NEUE WEGE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0"/>
            <a:ext cx="12381359" cy="1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Alte Lösungen 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…bleiben tragfähig: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Ausbau Infrastruktur Sorgearbeit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Zeitkoordination für Städte und Kommunen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Planbarkeit und Verlässlichkeit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Mitbestimmung in der Breite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Umverteilung: Beschäftigung!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Automatisierung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Rationalisierungspotenziale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47% /15% / 1,5 zu 1,5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Mio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/ ???</a:t>
            </a:r>
          </a:p>
          <a:p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Missmatch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: Position/Qualifikation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Rationalisierung im mittleren Qualifikationsbereich</a:t>
            </a:r>
          </a:p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-&gt; AZ-Verkürzung wird Thema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Aufklärungsarbeit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>
                <a:latin typeface="Courier New" pitchFamily="49" charset="0"/>
                <a:cs typeface="Courier New" pitchFamily="49" charset="0"/>
              </a:rPr>
              <a:t>AZ-Politik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ist keine Bevormundung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Verhandlungsrahmen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Optionen für alle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Gesellschaftliches Reproduktionsmodell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Arbeitsfolgenabschätzung: AZ-Intensität, Leistungszeit reflektieren</a:t>
            </a:r>
          </a:p>
        </p:txBody>
      </p:sp>
    </p:spTree>
    <p:extLst>
      <p:ext uri="{BB962C8B-B14F-4D97-AF65-F5344CB8AC3E}">
        <p14:creationId xmlns:p14="http://schemas.microsoft.com/office/powerpoint/2010/main" val="7400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Vielen Dank für Ihre Aufmerksamkeit!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971550" y="1290638"/>
            <a:ext cx="748823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de-DE" altLang="de-DE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de-DE" altLang="de-DE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de-DE" altLang="de-DE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Kontakt</a:t>
            </a:r>
            <a:r>
              <a:rPr lang="de-DE" altLang="de-DE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algn="ctr"/>
            <a:endParaRPr lang="de-DE" altLang="de-DE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de-DE" altLang="de-DE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Prof. Dr. Kerstin Jürgens </a:t>
            </a:r>
          </a:p>
          <a:p>
            <a:pPr algn="ctr"/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Universität Kassel</a:t>
            </a:r>
          </a:p>
          <a:p>
            <a:pPr algn="ctr"/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– Soziologie – </a:t>
            </a:r>
          </a:p>
          <a:p>
            <a:pPr algn="ctr"/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Nora-</a:t>
            </a:r>
            <a:r>
              <a:rPr lang="de-DE" altLang="de-DE" sz="1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Platiel</a:t>
            </a:r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-Str. 1 </a:t>
            </a:r>
          </a:p>
          <a:p>
            <a:pPr algn="ctr"/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D-34109 Kassel</a:t>
            </a:r>
          </a:p>
          <a:p>
            <a:pPr algn="ctr"/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Tel.: 0561-804-3133</a:t>
            </a:r>
          </a:p>
          <a:p>
            <a:pPr algn="ctr"/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juergens@uni-kassel.de</a:t>
            </a:r>
          </a:p>
          <a:p>
            <a:pPr algn="ctr"/>
            <a:r>
              <a:rPr lang="de-DE" altLang="de-DE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de-DE" altLang="de-DE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www.kerstin-juergens.de</a:t>
            </a:r>
            <a:endParaRPr lang="de-DE" altLang="de-DE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011" y="5776788"/>
            <a:ext cx="12381359" cy="1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Altes Thema, neue Brisanz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Umverteilung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Expansion Erwerbsarbeit, aber Arbeitsvolumen auf gleichem Niveau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Arm trotz Arbeit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Arbeitslos in der Vollbeschäftigungsgesellschaft</a:t>
            </a:r>
          </a:p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= Polarisierung der AZ</a:t>
            </a:r>
          </a:p>
        </p:txBody>
      </p:sp>
    </p:spTree>
    <p:extLst>
      <p:ext uri="{BB962C8B-B14F-4D97-AF65-F5344CB8AC3E}">
        <p14:creationId xmlns:p14="http://schemas.microsoft.com/office/powerpoint/2010/main" val="28313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Altes Thema, neue Brisanz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Geschlechtergerechtigkeit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Frauenerwerbsarbeit: Zunahme UND Stagnation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Anhaltende Schieflage bei der Familienarbeit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Teilzeitkonzeption von Berufen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Entgelt als Hürde</a:t>
            </a:r>
          </a:p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Barrieren der Gleichstellung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Altes Thema, neue Brisanz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Gesunderhaltung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Verlängerter Lebenslauf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Alternde Belegschaft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Verdichtung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Beschleunigung</a:t>
            </a:r>
          </a:p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= AZ als Belastungsquelle</a:t>
            </a:r>
          </a:p>
        </p:txBody>
      </p:sp>
    </p:spTree>
    <p:extLst>
      <p:ext uri="{BB962C8B-B14F-4D97-AF65-F5344CB8AC3E}">
        <p14:creationId xmlns:p14="http://schemas.microsoft.com/office/powerpoint/2010/main" val="22086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63" y="-100013"/>
            <a:ext cx="12357101" cy="695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Neues Thema, alte Brisanz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Digitalisierung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Zeiten für Qualifizierung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Zeit zum Probieren, Scheitern?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Optionen für Mobilität und Vereinbarkeit, flexibler Arbeitstag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Plattformarbeit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Zeiterfassung</a:t>
            </a:r>
          </a:p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= AZ als Lösungsansatz</a:t>
            </a:r>
          </a:p>
          <a:p>
            <a:pPr marL="0" indent="0">
              <a:buNone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Alte neue Kontroversen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„Die Politik muss mehr Wirtschaft wagen“</a:t>
            </a:r>
          </a:p>
          <a:p>
            <a:pPr marL="0" indent="0" algn="ctr">
              <a:buNone/>
            </a:pPr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(Dieter Kempf, Präsident des Bundes der Deutschen Industrie (BDI), 25.4.2017)</a:t>
            </a:r>
          </a:p>
          <a:p>
            <a:pPr marL="0" indent="0" algn="ctr">
              <a:buNone/>
            </a:pPr>
            <a:endParaRPr lang="de-DE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6" y="4005064"/>
            <a:ext cx="8064896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sz="3200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„Ein neuer Flexibilitätskompromiss</a:t>
            </a:r>
            <a:r>
              <a:rPr lang="de-DE" sz="3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“</a:t>
            </a:r>
          </a:p>
          <a:p>
            <a:pPr lvl="0" algn="ctr">
              <a:spcBef>
                <a:spcPct val="20000"/>
              </a:spcBef>
            </a:pPr>
            <a:r>
              <a:rPr lang="de-DE" sz="16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(BMAS, Weißbuch „Arbeiten 4.0“, 2016)</a:t>
            </a:r>
          </a:p>
          <a:p>
            <a:pPr lvl="0" algn="ctr">
              <a:spcBef>
                <a:spcPct val="20000"/>
              </a:spcBef>
            </a:pPr>
            <a:r>
              <a:rPr lang="de-DE" sz="3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Herausforderungen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de-DE" b="1" dirty="0">
                <a:latin typeface="Courier New" pitchFamily="49" charset="0"/>
                <a:cs typeface="Courier New" pitchFamily="49" charset="0"/>
              </a:rPr>
              <a:t>Ausdifferenzierung der AZ-Lagen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Pluralität der AZ-Wünsche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Individualisierung des AZ-Konflikts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„Haltegriffe“ und „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eitplanken“ bleiben nötig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Trend: 2-Klassen qua Tarifbindung?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Neue Lösungen 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…sind verfügbar: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Wahlarbeitszeit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Ziehungsrechte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Absenkung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egelarbeitszeit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Rückkehrrecht auf Vollzeit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Zeitsouveränität kein Privileg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Kompensation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Altes Thema, neue Brisanz</vt:lpstr>
      <vt:lpstr>Altes Thema, neue Brisanz</vt:lpstr>
      <vt:lpstr>Altes Thema, neue Brisanz</vt:lpstr>
      <vt:lpstr>PowerPoint-Präsentation</vt:lpstr>
      <vt:lpstr>Neues Thema, alte Brisanz</vt:lpstr>
      <vt:lpstr>Alte neue Kontroversen</vt:lpstr>
      <vt:lpstr>Herausforderungen</vt:lpstr>
      <vt:lpstr>Neue Lösungen </vt:lpstr>
      <vt:lpstr>Alte Lösungen </vt:lpstr>
      <vt:lpstr>Automatisierung</vt:lpstr>
      <vt:lpstr>Aufklärungsarbeit</vt:lpstr>
      <vt:lpstr>Vielen Dank für Ihre Aufmerksamkeit!</vt:lpstr>
    </vt:vector>
  </TitlesOfParts>
  <Company>Universität Kassel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Jürgens</dc:creator>
  <cp:lastModifiedBy>Kerstin Jürgens</cp:lastModifiedBy>
  <cp:revision>25</cp:revision>
  <cp:lastPrinted>2017-05-18T10:31:27Z</cp:lastPrinted>
  <dcterms:created xsi:type="dcterms:W3CDTF">2017-04-25T06:44:00Z</dcterms:created>
  <dcterms:modified xsi:type="dcterms:W3CDTF">2017-05-18T11:03:30Z</dcterms:modified>
</cp:coreProperties>
</file>